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9" r:id="rId9"/>
    <p:sldId id="270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4272-0C48-96CC-7582-FE6884B91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E62FB-38B2-9A80-CA44-C33495718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45F2B-AA19-FEE7-268D-DD50A27EF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1C13D-5D08-FB66-C74E-00376C46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D0394-A084-0211-3B66-E1C339A1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31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E53A-DD87-A6F7-BD47-F269ED07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46328-4216-D3B1-7317-29A86134C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1AEA3-919A-5AAA-78D9-FF4662C2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07D4A-EC22-8152-778B-55D6AE71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06DD-0631-7AFD-8947-6F6BCB9D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48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F1849-EB91-489B-3509-3D776EACD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4EAB6-99A7-1BD9-B4E5-D7AD0437F2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62CA8-0685-FF7B-AA2D-55C878E3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D89B0-0BEA-148D-137B-CFCD4BA9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1B571-B05F-6F8B-51D8-BE7BFE78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91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77444-A8EE-5CF6-B1BC-1DE637BE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F570-0B50-8FCC-7A4D-B348FE659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B559C-9ED1-14AC-5AE0-C164AEDEC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AAF11-2009-B369-44A5-240D51CE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B266F-94D1-074E-BF58-64FD4AA4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958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D3D0-483F-8523-DF79-01740547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8577C-F000-6249-F53A-46831E9BB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A31EE-1006-FC76-0BA8-FD6C9318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CC07E-635C-F2D0-0C3B-B39AD973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F115F-B5B5-2681-1FA3-88858C3A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14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2330-CC3B-6C39-EB55-239AF555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023E4-5BF9-E5FE-026D-EDACA266F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64A5C-8B53-9D53-87AC-6076A31CF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8C2D6-2261-062D-9717-E2B153E0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D5FE2-A1B3-AF5A-C954-6B1D9EC11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310C1-F668-27FC-3FBB-B84D5250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42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187B9-CDFD-84B1-9A90-AB800652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B7A86-B8A5-BCD0-1F7F-3D0B9F251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A2C7A-B33E-5C9F-4484-5BDB34826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E4A8A-DC97-FD75-9108-264BA91D3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9CF2C-5761-2987-3A39-8F94106E9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B40039-E415-CAB9-2BFE-9842F5D5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4123D-03C2-448D-C450-F27956A2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6E59B-DF1F-F746-7F73-CBB39917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536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693D-D3AD-39D4-7629-71A2CB92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D3FC2-8F24-D776-4A51-F83D3166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004E42-86FD-2C9E-A96F-AE4FD268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D2184-B4AD-FB55-143A-7DDEE1A5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58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B9895-580F-FDC8-67F1-BB90A97D0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6B31F-8879-5F47-C47F-AD1E17FC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16B09-2D56-E227-B4C5-9C2A9452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60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BC73-68E3-0578-68AE-D3831EC7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88D01-6458-66BE-1298-A4126F414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61CB4-A76E-561F-6E57-E601F3986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E43C-F21A-C9DC-1CEC-CC0E6AFA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0B533-44A8-3C53-FF27-5101AE64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C2938-6754-3F2B-2571-0BD83EEC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40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C897-C9A2-E7F0-14C5-10BD023E8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BE828-DE2B-A2C9-FCFA-226640704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5F064-2905-91A8-89D9-7B1EDF216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92A53-629A-1A16-5785-9B3DDBD6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E1F93-3F20-741B-F1E4-736A88D9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92CA9-C4A8-CDAC-28CE-22DA2F4A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84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EE158-F2E4-590E-B27D-E5BFF069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BEBD2-4B7F-2F82-82F0-BF036461C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A2ADF-D6F1-0C99-4085-93970564A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04C57-68BA-48A5-8918-20902D7C30BE}" type="datetimeFigureOut">
              <a:rPr lang="en-IN" smtClean="0"/>
              <a:t>11-04-2023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92B0C-EA8C-FFAB-8596-84AD0E101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8F4D-0B47-36B6-F660-A93C898D0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CA031-7383-4DD8-ABB6-43E7202384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58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4ED55-C08B-C5AE-E64A-01014D50D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41443"/>
          </a:xfrm>
        </p:spPr>
        <p:txBody>
          <a:bodyPr/>
          <a:lstStyle/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Bookman Old Style" panose="02050604050505020204" pitchFamily="18" charset="0"/>
              </a:rPr>
              <a:t>Travel Booking</a:t>
            </a:r>
            <a:endParaRPr lang="en-IN" b="1" i="1" dirty="0">
              <a:solidFill>
                <a:schemeClr val="accent2">
                  <a:lumMod val="7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6DA3B-F5EF-C7F6-27A4-5CE0B714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39518"/>
            <a:ext cx="9144000" cy="348892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ADF96-E02D-0198-BBE1-A57F08F7B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400300"/>
            <a:ext cx="47625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684BE-ED83-DCD4-1173-91ACB657E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67" y="2400300"/>
            <a:ext cx="4328233" cy="28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6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F5B-E7E9-AD4A-39BD-45F3367B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Packages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DD98-012C-33AC-3D7C-CE538E6A2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05" y="1511430"/>
            <a:ext cx="11162190" cy="48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0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5511-213A-8E18-47AD-FC9C6151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Spring Boot Application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F297F-02B4-1955-D36C-F940F8B5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29" y="1318068"/>
            <a:ext cx="9590843" cy="51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A7C68-080C-F6D7-0BC7-60F326CC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Frontend-Angular JS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7A48B-5AC0-F0A6-8474-25F690F3F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5" y="1690688"/>
            <a:ext cx="9093693" cy="48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0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A83D-32FA-6355-3B9A-C1D5A1AAC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03587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Future Scope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33810-21DF-743C-410F-E00878117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30136"/>
            <a:ext cx="9144000" cy="272766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 smoothen the process.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system generate types of information that can be used for various purposes.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478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47D2-5681-4CCA-5D5D-DDB3992D8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THANK YOU</a:t>
            </a:r>
            <a:endParaRPr lang="en-IN" sz="7200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D6DBD0-5575-380C-B752-7B6AB12C1E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45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D1D2-BA5A-7AEB-448E-0E04AA9AA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129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25295-6490-0EB3-4DF8-83CE6733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77375"/>
            <a:ext cx="4645981" cy="422577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Full Stack Application using JAVA- Travel Booking </a:t>
            </a:r>
          </a:p>
          <a:p>
            <a:pPr algn="l"/>
            <a:endParaRPr lang="en-US" dirty="0"/>
          </a:p>
          <a:p>
            <a:pPr algn="l"/>
            <a:r>
              <a:rPr lang="en-IN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Welcome to our travel booking web page, where you can plan and book your next trip with ease. Our platform offers a wide range of travel options, including flights, hotels, rental cars, tours, and activities, all in one place. Whether you are planning a family vacation, a romantic getaway, or a business trip, we have everything you need to make your travel experience seamless and enjoyable.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60F26-E3EE-9DA2-BB23-86CBACC5E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40" y="2077375"/>
            <a:ext cx="3490404" cy="40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A3E3-2DE4-FC79-1E1C-C6EA9C37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Technology Used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C05DD6-338C-F3F6-4425-29908088AEAF}"/>
              </a:ext>
            </a:extLst>
          </p:cNvPr>
          <p:cNvSpPr/>
          <p:nvPr/>
        </p:nvSpPr>
        <p:spPr>
          <a:xfrm>
            <a:off x="5734975" y="2380864"/>
            <a:ext cx="1384916" cy="8700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Spring Boot Framework</a:t>
            </a: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B817E7-F1E2-1E1F-FB78-9A7769930724}"/>
              </a:ext>
            </a:extLst>
          </p:cNvPr>
          <p:cNvSpPr/>
          <p:nvPr/>
        </p:nvSpPr>
        <p:spPr>
          <a:xfrm>
            <a:off x="5450888" y="3572375"/>
            <a:ext cx="1828800" cy="177274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Full Stack Application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F107AB-6FC9-6A50-D7A4-641EA3803674}"/>
              </a:ext>
            </a:extLst>
          </p:cNvPr>
          <p:cNvSpPr/>
          <p:nvPr/>
        </p:nvSpPr>
        <p:spPr>
          <a:xfrm>
            <a:off x="3687190" y="3250876"/>
            <a:ext cx="1384916" cy="8700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MySQL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308655-9735-E550-AB74-71C202C2E75F}"/>
              </a:ext>
            </a:extLst>
          </p:cNvPr>
          <p:cNvSpPr/>
          <p:nvPr/>
        </p:nvSpPr>
        <p:spPr>
          <a:xfrm>
            <a:off x="3687190" y="4493496"/>
            <a:ext cx="1384916" cy="87001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Hibernate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3E9590-61BF-E4A6-F94A-C3784232E716}"/>
              </a:ext>
            </a:extLst>
          </p:cNvPr>
          <p:cNvSpPr/>
          <p:nvPr/>
        </p:nvSpPr>
        <p:spPr>
          <a:xfrm>
            <a:off x="5734975" y="5622863"/>
            <a:ext cx="1384916" cy="8700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JPA</a:t>
            </a:r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F74F46-E282-EF9B-21A4-782ADD031054}"/>
              </a:ext>
            </a:extLst>
          </p:cNvPr>
          <p:cNvSpPr/>
          <p:nvPr/>
        </p:nvSpPr>
        <p:spPr>
          <a:xfrm>
            <a:off x="7658470" y="4493496"/>
            <a:ext cx="1384916" cy="8700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 JS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F13DC9-8392-A365-1D91-2B70E71DD17C}"/>
              </a:ext>
            </a:extLst>
          </p:cNvPr>
          <p:cNvSpPr/>
          <p:nvPr/>
        </p:nvSpPr>
        <p:spPr>
          <a:xfrm>
            <a:off x="7658470" y="3250876"/>
            <a:ext cx="1384916" cy="87001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Angular CLI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50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ED2FB-F7EC-6706-9106-A977B3CD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The Architecture of Angular, Spring &amp; Database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4FC5C-92D6-9689-DFCF-6BC43145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89" y="2192784"/>
            <a:ext cx="5724525" cy="42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CB9B-43D9-72F4-D82F-7DF6DE2F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Operations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932471-4430-3941-D609-6338DDEB171E}"/>
              </a:ext>
            </a:extLst>
          </p:cNvPr>
          <p:cNvSpPr/>
          <p:nvPr/>
        </p:nvSpPr>
        <p:spPr>
          <a:xfrm>
            <a:off x="1668077" y="3210248"/>
            <a:ext cx="1402672" cy="132556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12D287-B88B-3C7E-C29A-C90E33A2634C}"/>
              </a:ext>
            </a:extLst>
          </p:cNvPr>
          <p:cNvSpPr/>
          <p:nvPr/>
        </p:nvSpPr>
        <p:spPr>
          <a:xfrm>
            <a:off x="3181899" y="1884686"/>
            <a:ext cx="1402672" cy="13255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EB3434-CBFE-5FA3-8492-A0F9C71F3A06}"/>
              </a:ext>
            </a:extLst>
          </p:cNvPr>
          <p:cNvSpPr/>
          <p:nvPr/>
        </p:nvSpPr>
        <p:spPr>
          <a:xfrm>
            <a:off x="4362270" y="3210249"/>
            <a:ext cx="1515122" cy="132556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46A7E4-7164-423E-0578-80833CE9B10A}"/>
              </a:ext>
            </a:extLst>
          </p:cNvPr>
          <p:cNvSpPr/>
          <p:nvPr/>
        </p:nvSpPr>
        <p:spPr>
          <a:xfrm>
            <a:off x="5818203" y="1884686"/>
            <a:ext cx="1402672" cy="13255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Booking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B61464-FCC4-4796-1F23-BB5E6BFDBAD1}"/>
              </a:ext>
            </a:extLst>
          </p:cNvPr>
          <p:cNvSpPr/>
          <p:nvPr/>
        </p:nvSpPr>
        <p:spPr>
          <a:xfrm>
            <a:off x="8586186" y="1783841"/>
            <a:ext cx="1402672" cy="13255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Journey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BF12BC-DACF-291A-A38C-A430C7899238}"/>
              </a:ext>
            </a:extLst>
          </p:cNvPr>
          <p:cNvSpPr/>
          <p:nvPr/>
        </p:nvSpPr>
        <p:spPr>
          <a:xfrm>
            <a:off x="7258236" y="3085815"/>
            <a:ext cx="1402672" cy="132556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Tickets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28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AA6E-4EF5-7879-FB98-EDF45D7C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Home Tab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0F645-3E76-A181-BAF1-708B05FD3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5" y="1458190"/>
            <a:ext cx="10515600" cy="49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6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2A0CB-9999-32C8-7BC4-1D380374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E2CEA-E9AE-F133-0CCE-F89802162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1965"/>
            <a:ext cx="10700551" cy="47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7871-14D7-042B-ED9C-0CEDFD88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64B8C-17C5-9AC3-174B-B8B298D32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29931"/>
            <a:ext cx="10114625" cy="47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6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D7BC8-CD41-E22E-A536-CE7DC66F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Destinations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C958F-A6B0-D304-9A1D-F94395B82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2" y="1775314"/>
            <a:ext cx="10301056" cy="48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7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153</Words>
  <Application>Microsoft Office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Algerian</vt:lpstr>
      <vt:lpstr>Arial</vt:lpstr>
      <vt:lpstr>Bookman Old Style</vt:lpstr>
      <vt:lpstr>Calibri</vt:lpstr>
      <vt:lpstr>Calibri Light</vt:lpstr>
      <vt:lpstr>Office Theme</vt:lpstr>
      <vt:lpstr>Travel Booking</vt:lpstr>
      <vt:lpstr>Introduction</vt:lpstr>
      <vt:lpstr>Technology Used</vt:lpstr>
      <vt:lpstr>The Architecture of Angular, Spring &amp; Database</vt:lpstr>
      <vt:lpstr>Operations</vt:lpstr>
      <vt:lpstr>Home Tab</vt:lpstr>
      <vt:lpstr>Login</vt:lpstr>
      <vt:lpstr>Contact</vt:lpstr>
      <vt:lpstr>Destinations</vt:lpstr>
      <vt:lpstr>Packages</vt:lpstr>
      <vt:lpstr>Spring Boot Application</vt:lpstr>
      <vt:lpstr>Frontend-Angular JS</vt:lpstr>
      <vt:lpstr>Future Scope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Booking</dc:title>
  <dc:creator>Anand Swaroop</dc:creator>
  <cp:lastModifiedBy>Anand Swaroop</cp:lastModifiedBy>
  <cp:revision>4</cp:revision>
  <dcterms:created xsi:type="dcterms:W3CDTF">2023-04-11T05:11:46Z</dcterms:created>
  <dcterms:modified xsi:type="dcterms:W3CDTF">2023-04-11T09:31:26Z</dcterms:modified>
</cp:coreProperties>
</file>